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64" r:id="rId5"/>
    <p:sldId id="268" r:id="rId6"/>
    <p:sldId id="257" r:id="rId7"/>
    <p:sldId id="258" r:id="rId8"/>
    <p:sldId id="269" r:id="rId9"/>
    <p:sldId id="262" r:id="rId10"/>
    <p:sldId id="260" r:id="rId11"/>
    <p:sldId id="261" r:id="rId12"/>
    <p:sldId id="271" r:id="rId13"/>
    <p:sldId id="259" r:id="rId14"/>
    <p:sldId id="263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29FC-1B7E-41FD-A711-B35312A705FA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F251-0FCF-4576-8353-288F4ABB9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52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29FC-1B7E-41FD-A711-B35312A705FA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F251-0FCF-4576-8353-288F4ABB9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4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29FC-1B7E-41FD-A711-B35312A705FA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F251-0FCF-4576-8353-288F4ABB9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97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29FC-1B7E-41FD-A711-B35312A705FA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F251-0FCF-4576-8353-288F4ABB9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77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29FC-1B7E-41FD-A711-B35312A705FA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F251-0FCF-4576-8353-288F4ABB9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6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29FC-1B7E-41FD-A711-B35312A705FA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F251-0FCF-4576-8353-288F4ABB9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8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29FC-1B7E-41FD-A711-B35312A705FA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F251-0FCF-4576-8353-288F4ABB9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64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29FC-1B7E-41FD-A711-B35312A705FA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F251-0FCF-4576-8353-288F4ABB9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9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29FC-1B7E-41FD-A711-B35312A705FA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F251-0FCF-4576-8353-288F4ABB9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75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29FC-1B7E-41FD-A711-B35312A705FA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F251-0FCF-4576-8353-288F4ABB9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61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29FC-1B7E-41FD-A711-B35312A705FA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F251-0FCF-4576-8353-288F4ABB9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37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829FC-1B7E-41FD-A711-B35312A705FA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6F251-0FCF-4576-8353-288F4ABB9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70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91466" y="5046132"/>
            <a:ext cx="7975601" cy="1185335"/>
          </a:xfrm>
        </p:spPr>
        <p:txBody>
          <a:bodyPr>
            <a:normAutofit fontScale="85000" lnSpcReduction="20000"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Федорова В.С.</a:t>
            </a:r>
            <a:endParaRPr lang="ru-RU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2371725"/>
            <a:ext cx="9144000" cy="239077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1099" y="523875"/>
            <a:ext cx="93821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3600" kern="1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3600" kern="1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3600" kern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Создание условий для развития речи дошкольников, </a:t>
            </a:r>
          </a:p>
          <a:p>
            <a:pPr algn="ctr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через организацию развивающей предметно-пространственной среды </a:t>
            </a:r>
          </a:p>
          <a:p>
            <a:pPr algn="ctr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ФГОС дошкольного образования</a:t>
            </a:r>
            <a:r>
              <a:rPr lang="ru-RU" sz="3600" kern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0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7649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Книжный уголок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1690688"/>
            <a:ext cx="5648679" cy="4540779"/>
          </a:xfrm>
        </p:spPr>
      </p:pic>
      <p:pic>
        <p:nvPicPr>
          <p:cNvPr id="5" name="Рисунок 4" descr="DSCN257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2268" y="1690688"/>
            <a:ext cx="5600170" cy="454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5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Зона художественного труда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174" y="1564565"/>
            <a:ext cx="7196667" cy="5072718"/>
          </a:xfrm>
        </p:spPr>
      </p:pic>
    </p:spTree>
    <p:extLst>
      <p:ext uri="{BB962C8B-B14F-4D97-AF65-F5344CB8AC3E}">
        <p14:creationId xmlns:p14="http://schemas.microsoft.com/office/powerpoint/2010/main" val="302661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N37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6547" y="2931742"/>
            <a:ext cx="5685453" cy="3774233"/>
          </a:xfrm>
          <a:prstGeom prst="rect">
            <a:avLst/>
          </a:prstGeom>
        </p:spPr>
      </p:pic>
      <p:pic>
        <p:nvPicPr>
          <p:cNvPr id="5" name="Рисунок 4" descr="DSCN37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184" y="3501070"/>
            <a:ext cx="5034347" cy="32049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69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Зона конструирования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DSCN37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34051" y="1067685"/>
            <a:ext cx="4869437" cy="3258020"/>
          </a:xfrm>
        </p:spPr>
      </p:pic>
      <p:pic>
        <p:nvPicPr>
          <p:cNvPr id="6" name="Рисунок 5" descr="DSCN37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732" y="1085569"/>
            <a:ext cx="5140847" cy="317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3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Зона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экологического воспитания</a:t>
            </a:r>
          </a:p>
        </p:txBody>
      </p:sp>
      <p:pic>
        <p:nvPicPr>
          <p:cNvPr id="4" name="Объект 3" descr="DSCN256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1" y="1913466"/>
            <a:ext cx="5054600" cy="4419599"/>
          </a:xfrm>
          <a:prstGeom prst="rect">
            <a:avLst/>
          </a:prstGeom>
        </p:spPr>
      </p:pic>
      <p:pic>
        <p:nvPicPr>
          <p:cNvPr id="5" name="Рисунок 4" descr="DSCN255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3432" y="1913467"/>
            <a:ext cx="5050367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Зона физического развития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DSCN36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0087" y="1356842"/>
            <a:ext cx="7690606" cy="5296206"/>
          </a:xfrm>
        </p:spPr>
      </p:pic>
    </p:spTree>
    <p:extLst>
      <p:ext uri="{BB962C8B-B14F-4D97-AF65-F5344CB8AC3E}">
        <p14:creationId xmlns:p14="http://schemas.microsoft.com/office/powerpoint/2010/main" val="172573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3413"/>
          </a:xfrm>
        </p:spPr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9592"/>
            <a:ext cx="10515600" cy="47773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Специально организованное жизненное пространство  стимулирует активность ребенка, создает возможность для успешного речевого развития, позволяет ребенку проявлять свои способности на занятиях, в свободной деятельности, помогает чувствовать себя уверенно, способствует в целом всестороннему гармоничному развитию личности.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6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         Спасибо за внимание!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6534"/>
            <a:ext cx="10515600" cy="55504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ФГОС (приказ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17.10.2013г. № 1155) речевое развитие 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85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23999"/>
            <a:ext cx="10515600" cy="465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Познавательно-речевое направление может рассматриваться как основа для полноценного развития личности каждого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как ведущее средство общения сопровождает все виды детской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354433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речь – важнейшее условие всестороннего полноценного развития детей. Чем богаче и правильнее у ребенка речь, тем легче ему высказывать свои мысли, тем шире его возможности в познании окружающей действительности, содержательнее и полноценнее отношения со сверстниками и взрослыми, тем активнее осуществляется его психическое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110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условий для полноценного познавательно-речевого развития детей - обеспечение развивающей предметно-пространственной среды в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ДОУ. </a:t>
            </a:r>
          </a:p>
          <a:p>
            <a:pPr marL="0" indent="0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ребенка дошкольного возраста успешно формируется в условиях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предметно-пространственной развивающей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среды, которая обеспечивает разнообразную деятельность и обогащение речевого опыта ребенка.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0717"/>
            <a:ext cx="10515600" cy="104785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Зона сюжетно-ролевых игр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54" y="1079383"/>
            <a:ext cx="4523053" cy="27673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33" y="1056290"/>
            <a:ext cx="4715969" cy="2979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71" y="3997344"/>
            <a:ext cx="4432974" cy="27159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33" y="4194432"/>
            <a:ext cx="4715969" cy="25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Зона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интеллектуального развития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" y="1352658"/>
            <a:ext cx="9538139" cy="5063907"/>
          </a:xfrm>
        </p:spPr>
      </p:pic>
    </p:spTree>
    <p:extLst>
      <p:ext uri="{BB962C8B-B14F-4D97-AF65-F5344CB8AC3E}">
        <p14:creationId xmlns:p14="http://schemas.microsoft.com/office/powerpoint/2010/main" val="37552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Зона сенсорного развития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7" y="1639613"/>
            <a:ext cx="5533697" cy="4994597"/>
          </a:xfrm>
        </p:spPr>
      </p:pic>
      <p:pic>
        <p:nvPicPr>
          <p:cNvPr id="5" name="Рисунок 4" descr="DSCN36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7026" y="1646852"/>
            <a:ext cx="6344819" cy="49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0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027" y="365125"/>
            <a:ext cx="10988565" cy="1325563"/>
          </a:xfrm>
        </p:spPr>
        <p:txBody>
          <a:bodyPr/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еатрально-игровая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9" y="1944158"/>
            <a:ext cx="5558367" cy="45750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68" y="1944158"/>
            <a:ext cx="5655732" cy="457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7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231</Words>
  <Application>Microsoft Office PowerPoint</Application>
  <PresentationFormat>Широкоэкранный</PresentationFormat>
  <Paragraphs>26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Зона сюжетно-ролевых игр</vt:lpstr>
      <vt:lpstr>           Зона интеллектуального развития</vt:lpstr>
      <vt:lpstr>               Зона сенсорного развития</vt:lpstr>
      <vt:lpstr>          Театрально-игровая деятельность</vt:lpstr>
      <vt:lpstr>                 Книжный уголок</vt:lpstr>
      <vt:lpstr>              Зона художественного труда</vt:lpstr>
      <vt:lpstr>                Зона конструирования</vt:lpstr>
      <vt:lpstr>      Зона экологического воспитания</vt:lpstr>
      <vt:lpstr>         Зона физического развития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предметно-пространственной среды для развития речевой активности дошкольников</dc:title>
  <dc:creator>Admin</dc:creator>
  <cp:lastModifiedBy>Евгений Хабарков</cp:lastModifiedBy>
  <cp:revision>16</cp:revision>
  <dcterms:created xsi:type="dcterms:W3CDTF">2016-02-15T17:13:58Z</dcterms:created>
  <dcterms:modified xsi:type="dcterms:W3CDTF">2019-01-08T16:27:06Z</dcterms:modified>
</cp:coreProperties>
</file>